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2" r:id="rId2"/>
  </p:sldMasterIdLst>
  <p:notesMasterIdLst>
    <p:notesMasterId r:id="rId8"/>
  </p:notesMasterIdLst>
  <p:handoutMasterIdLst>
    <p:handoutMasterId r:id="rId9"/>
  </p:handoutMasterIdLst>
  <p:sldIdLst>
    <p:sldId id="307" r:id="rId3"/>
    <p:sldId id="308" r:id="rId4"/>
    <p:sldId id="303" r:id="rId5"/>
    <p:sldId id="302" r:id="rId6"/>
    <p:sldId id="34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B4D"/>
    <a:srgbClr val="F8F9FA"/>
    <a:srgbClr val="3BD4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2" autoAdjust="0"/>
    <p:restoredTop sz="92997" autoAdjust="0"/>
  </p:normalViewPr>
  <p:slideViewPr>
    <p:cSldViewPr snapToGrid="0">
      <p:cViewPr varScale="1">
        <p:scale>
          <a:sx n="106" d="100"/>
          <a:sy n="106" d="100"/>
        </p:scale>
        <p:origin x="7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4A50C0-BD77-489F-83B5-7D8319A9923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35B4AE-19A4-41E9-AAF8-CAFF936658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C779D-0E33-4D44-8066-9F5A03C18F40}" type="datetimeFigureOut">
              <a:rPr lang="en-US" smtClean="0"/>
              <a:t>6/6/2024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E0C11C-2A6A-4CB9-AB41-13BCBDA69B7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F03F80-AAD6-4346-BDAB-250A91DCAA4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1602B-25BD-4DE1-87E1-84C732EC9F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20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9A593-B684-42B9-A3EE-6295F2A3EE1C}" type="datetimeFigureOut">
              <a:rPr lang="en-US" smtClean="0"/>
              <a:t>6/6/2024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5EAEC-C73F-47A0-ABCC-D3AECABF5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295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50D8B04-6B3B-552E-A011-AFDB2A8E7506}"/>
              </a:ext>
            </a:extLst>
          </p:cNvPr>
          <p:cNvSpPr txBox="1"/>
          <p:nvPr userDrawn="1"/>
        </p:nvSpPr>
        <p:spPr>
          <a:xfrm>
            <a:off x="213361" y="6400907"/>
            <a:ext cx="61020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Brought to you by the State of North Dakota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D5B451-326C-6314-BAA4-34B40B5FD515}"/>
              </a:ext>
            </a:extLst>
          </p:cNvPr>
          <p:cNvSpPr txBox="1"/>
          <p:nvPr userDrawn="1"/>
        </p:nvSpPr>
        <p:spPr>
          <a:xfrm>
            <a:off x="10933437" y="6400907"/>
            <a:ext cx="7589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 Logo</a:t>
            </a:r>
          </a:p>
        </p:txBody>
      </p:sp>
    </p:spTree>
    <p:extLst>
      <p:ext uri="{BB962C8B-B14F-4D97-AF65-F5344CB8AC3E}">
        <p14:creationId xmlns:p14="http://schemas.microsoft.com/office/powerpoint/2010/main" val="338731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6182E6-36AA-5FDD-D06F-ABEF4C27366D}"/>
              </a:ext>
            </a:extLst>
          </p:cNvPr>
          <p:cNvSpPr txBox="1"/>
          <p:nvPr userDrawn="1"/>
        </p:nvSpPr>
        <p:spPr>
          <a:xfrm>
            <a:off x="5948128" y="6400907"/>
            <a:ext cx="61020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Brought to you by the State of North Dakota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14093C-F517-3AD2-C678-D8A2EB4C99AE}"/>
              </a:ext>
            </a:extLst>
          </p:cNvPr>
          <p:cNvSpPr txBox="1"/>
          <p:nvPr userDrawn="1"/>
        </p:nvSpPr>
        <p:spPr>
          <a:xfrm>
            <a:off x="301458" y="6400907"/>
            <a:ext cx="7589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 Logo</a:t>
            </a:r>
          </a:p>
        </p:txBody>
      </p:sp>
    </p:spTree>
    <p:extLst>
      <p:ext uri="{BB962C8B-B14F-4D97-AF65-F5344CB8AC3E}">
        <p14:creationId xmlns:p14="http://schemas.microsoft.com/office/powerpoint/2010/main" val="3520381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155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142D96-9BAF-17EF-1EA9-F3B480D74094}"/>
              </a:ext>
            </a:extLst>
          </p:cNvPr>
          <p:cNvSpPr txBox="1"/>
          <p:nvPr userDrawn="1"/>
        </p:nvSpPr>
        <p:spPr>
          <a:xfrm>
            <a:off x="213361" y="6400907"/>
            <a:ext cx="61020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Brought to you by the State of North Dakota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1D6CC0-406B-63B0-C068-3223365B33C9}"/>
              </a:ext>
            </a:extLst>
          </p:cNvPr>
          <p:cNvSpPr txBox="1"/>
          <p:nvPr userDrawn="1"/>
        </p:nvSpPr>
        <p:spPr>
          <a:xfrm>
            <a:off x="10933437" y="6400907"/>
            <a:ext cx="7589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 Logo</a:t>
            </a:r>
          </a:p>
        </p:txBody>
      </p:sp>
    </p:spTree>
    <p:extLst>
      <p:ext uri="{BB962C8B-B14F-4D97-AF65-F5344CB8AC3E}">
        <p14:creationId xmlns:p14="http://schemas.microsoft.com/office/powerpoint/2010/main" val="516668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A381B8-E6EA-2ACA-BD59-E605AF237A52}"/>
              </a:ext>
            </a:extLst>
          </p:cNvPr>
          <p:cNvSpPr txBox="1"/>
          <p:nvPr userDrawn="1"/>
        </p:nvSpPr>
        <p:spPr>
          <a:xfrm>
            <a:off x="5948128" y="6400907"/>
            <a:ext cx="61020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Brought to you by the State of North Dakota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42A72E-D42B-C6D4-12BA-2A50837E4933}"/>
              </a:ext>
            </a:extLst>
          </p:cNvPr>
          <p:cNvSpPr txBox="1"/>
          <p:nvPr userDrawn="1"/>
        </p:nvSpPr>
        <p:spPr>
          <a:xfrm>
            <a:off x="301458" y="6400907"/>
            <a:ext cx="7589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 Logo</a:t>
            </a:r>
          </a:p>
        </p:txBody>
      </p:sp>
    </p:spTree>
    <p:extLst>
      <p:ext uri="{BB962C8B-B14F-4D97-AF65-F5344CB8AC3E}">
        <p14:creationId xmlns:p14="http://schemas.microsoft.com/office/powerpoint/2010/main" val="3727928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7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2DFDAC-C0C9-4B10-A084-134F38941A29}"/>
              </a:ext>
            </a:extLst>
          </p:cNvPr>
          <p:cNvSpPr/>
          <p:nvPr userDrawn="1"/>
        </p:nvSpPr>
        <p:spPr>
          <a:xfrm>
            <a:off x="0" y="6158204"/>
            <a:ext cx="12192000" cy="699796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516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5CA6591-CA9B-70C9-F40B-D2816813C1C6}"/>
              </a:ext>
            </a:extLst>
          </p:cNvPr>
          <p:cNvSpPr/>
          <p:nvPr userDrawn="1"/>
        </p:nvSpPr>
        <p:spPr>
          <a:xfrm>
            <a:off x="-7085" y="0"/>
            <a:ext cx="12199085" cy="6858000"/>
          </a:xfrm>
          <a:prstGeom prst="rect">
            <a:avLst/>
          </a:prstGeom>
          <a:solidFill>
            <a:srgbClr val="003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2DFDAC-C0C9-4B10-A084-134F38941A29}"/>
              </a:ext>
            </a:extLst>
          </p:cNvPr>
          <p:cNvSpPr/>
          <p:nvPr userDrawn="1"/>
        </p:nvSpPr>
        <p:spPr>
          <a:xfrm>
            <a:off x="0" y="6158204"/>
            <a:ext cx="12192000" cy="699796"/>
          </a:xfrm>
          <a:prstGeom prst="rect">
            <a:avLst/>
          </a:prstGeom>
          <a:solidFill>
            <a:srgbClr val="F8F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64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9747A3-2616-3EA4-0CEB-4158A1D43FE8}"/>
              </a:ext>
            </a:extLst>
          </p:cNvPr>
          <p:cNvSpPr/>
          <p:nvPr/>
        </p:nvSpPr>
        <p:spPr>
          <a:xfrm>
            <a:off x="-7085" y="0"/>
            <a:ext cx="12199085" cy="6179127"/>
          </a:xfrm>
          <a:prstGeom prst="rect">
            <a:avLst/>
          </a:prstGeom>
          <a:solidFill>
            <a:srgbClr val="003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1DCB95-3234-E8A0-0640-507983B9DDFD}"/>
              </a:ext>
            </a:extLst>
          </p:cNvPr>
          <p:cNvSpPr txBox="1"/>
          <p:nvPr/>
        </p:nvSpPr>
        <p:spPr>
          <a:xfrm>
            <a:off x="6904931" y="1772739"/>
            <a:ext cx="52870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Title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543E3A-D89D-C2C8-BA32-6041EE0103D0}"/>
              </a:ext>
            </a:extLst>
          </p:cNvPr>
          <p:cNvCxnSpPr>
            <a:cxnSpLocks/>
          </p:cNvCxnSpPr>
          <p:nvPr/>
        </p:nvCxnSpPr>
        <p:spPr>
          <a:xfrm>
            <a:off x="7084530" y="2744561"/>
            <a:ext cx="926275" cy="0"/>
          </a:xfrm>
          <a:prstGeom prst="line">
            <a:avLst/>
          </a:prstGeom>
          <a:ln w="76200">
            <a:solidFill>
              <a:srgbClr val="56C0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0CB0ECD-96AC-0D9E-6CE1-2EA01CAE7D65}"/>
              </a:ext>
            </a:extLst>
          </p:cNvPr>
          <p:cNvSpPr txBox="1"/>
          <p:nvPr/>
        </p:nvSpPr>
        <p:spPr>
          <a:xfrm>
            <a:off x="7084530" y="3117407"/>
            <a:ext cx="51074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Name, Title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EA7B9D0-95B6-0B10-E9DB-161B633EE0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3705" y="332188"/>
            <a:ext cx="5570437" cy="557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08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9747A3-2616-3EA4-0CEB-4158A1D43FE8}"/>
              </a:ext>
            </a:extLst>
          </p:cNvPr>
          <p:cNvSpPr/>
          <p:nvPr/>
        </p:nvSpPr>
        <p:spPr>
          <a:xfrm>
            <a:off x="-7085" y="0"/>
            <a:ext cx="12199085" cy="6179127"/>
          </a:xfrm>
          <a:prstGeom prst="rect">
            <a:avLst/>
          </a:prstGeom>
          <a:solidFill>
            <a:srgbClr val="003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608455-E281-EA2F-4EA0-84CEFF92A9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12192000" cy="617912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2F6D068-9285-FFF7-E32C-61037D9C829D}"/>
              </a:ext>
            </a:extLst>
          </p:cNvPr>
          <p:cNvSpPr txBox="1">
            <a:spLocks/>
          </p:cNvSpPr>
          <p:nvPr/>
        </p:nvSpPr>
        <p:spPr>
          <a:xfrm>
            <a:off x="0" y="3089275"/>
            <a:ext cx="12192000" cy="67945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solidFill>
                  <a:schemeClr val="bg1"/>
                </a:solidFill>
              </a:rPr>
              <a:t>Subject Title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A79A0FE4-D07C-3342-DB77-2C1725AAC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00502" y="0"/>
            <a:ext cx="1096389" cy="143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626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4EA25C-3ADF-A46C-B362-09B2E226AA0E}"/>
              </a:ext>
            </a:extLst>
          </p:cNvPr>
          <p:cNvSpPr txBox="1"/>
          <p:nvPr/>
        </p:nvSpPr>
        <p:spPr>
          <a:xfrm>
            <a:off x="513184" y="496201"/>
            <a:ext cx="64815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Double Line Title</a:t>
            </a:r>
            <a:b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Double Line Title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FF19843-AB95-509A-DC4E-130C8E2937B2}"/>
              </a:ext>
            </a:extLst>
          </p:cNvPr>
          <p:cNvCxnSpPr>
            <a:cxnSpLocks/>
          </p:cNvCxnSpPr>
          <p:nvPr/>
        </p:nvCxnSpPr>
        <p:spPr>
          <a:xfrm>
            <a:off x="692783" y="2086658"/>
            <a:ext cx="926275" cy="0"/>
          </a:xfrm>
          <a:prstGeom prst="line">
            <a:avLst/>
          </a:prstGeom>
          <a:ln w="76200">
            <a:solidFill>
              <a:srgbClr val="56C0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32163D5-2BD7-9AA5-8935-465F86E3F4E8}"/>
              </a:ext>
            </a:extLst>
          </p:cNvPr>
          <p:cNvSpPr txBox="1"/>
          <p:nvPr/>
        </p:nvSpPr>
        <p:spPr>
          <a:xfrm>
            <a:off x="692783" y="2459504"/>
            <a:ext cx="56376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8F87DA5-938A-29AE-24C9-601D42A45B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00502" y="0"/>
            <a:ext cx="1096389" cy="143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83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7FE8B4F-5EE1-BF63-D177-8E46F6BA7C7E}"/>
              </a:ext>
            </a:extLst>
          </p:cNvPr>
          <p:cNvSpPr txBox="1"/>
          <p:nvPr/>
        </p:nvSpPr>
        <p:spPr>
          <a:xfrm>
            <a:off x="513184" y="496201"/>
            <a:ext cx="6481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Single Line Title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243F4F-DC55-B5C6-292F-6C3C3951003F}"/>
              </a:ext>
            </a:extLst>
          </p:cNvPr>
          <p:cNvCxnSpPr>
            <a:cxnSpLocks/>
          </p:cNvCxnSpPr>
          <p:nvPr/>
        </p:nvCxnSpPr>
        <p:spPr>
          <a:xfrm>
            <a:off x="692783" y="1468023"/>
            <a:ext cx="926275" cy="0"/>
          </a:xfrm>
          <a:prstGeom prst="line">
            <a:avLst/>
          </a:prstGeom>
          <a:ln w="76200">
            <a:solidFill>
              <a:srgbClr val="56C0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82A6878-EE3F-2366-A212-952BD7CF4F5F}"/>
              </a:ext>
            </a:extLst>
          </p:cNvPr>
          <p:cNvSpPr txBox="1"/>
          <p:nvPr/>
        </p:nvSpPr>
        <p:spPr>
          <a:xfrm>
            <a:off x="692783" y="1840869"/>
            <a:ext cx="56376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266E6E35-A75E-B9D9-DF56-88742C984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00502" y="0"/>
            <a:ext cx="1096389" cy="143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790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at a desk&#10;&#10;Description automatically generated with low confidence">
            <a:extLst>
              <a:ext uri="{FF2B5EF4-FFF2-40B4-BE49-F238E27FC236}">
                <a16:creationId xmlns:a16="http://schemas.microsoft.com/office/drawing/2014/main" id="{91EE1203-07E7-B054-2B11-25A54599A3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94762" y="0"/>
            <a:ext cx="5197237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FE8B4F-5EE1-BF63-D177-8E46F6BA7C7E}"/>
              </a:ext>
            </a:extLst>
          </p:cNvPr>
          <p:cNvSpPr txBox="1"/>
          <p:nvPr/>
        </p:nvSpPr>
        <p:spPr>
          <a:xfrm>
            <a:off x="513184" y="496201"/>
            <a:ext cx="6481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Single Line Title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243F4F-DC55-B5C6-292F-6C3C3951003F}"/>
              </a:ext>
            </a:extLst>
          </p:cNvPr>
          <p:cNvCxnSpPr>
            <a:cxnSpLocks/>
          </p:cNvCxnSpPr>
          <p:nvPr/>
        </p:nvCxnSpPr>
        <p:spPr>
          <a:xfrm>
            <a:off x="692783" y="1468023"/>
            <a:ext cx="926275" cy="0"/>
          </a:xfrm>
          <a:prstGeom prst="line">
            <a:avLst/>
          </a:prstGeom>
          <a:ln w="76200">
            <a:solidFill>
              <a:srgbClr val="56C0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82A6878-EE3F-2366-A212-952BD7CF4F5F}"/>
              </a:ext>
            </a:extLst>
          </p:cNvPr>
          <p:cNvSpPr txBox="1"/>
          <p:nvPr/>
        </p:nvSpPr>
        <p:spPr>
          <a:xfrm>
            <a:off x="692783" y="1840869"/>
            <a:ext cx="56376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266E6E35-A75E-B9D9-DF56-88742C9846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00502" y="0"/>
            <a:ext cx="1096389" cy="14370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E1D48F-290F-FA78-54EC-EAE87D99CFFA}"/>
              </a:ext>
            </a:extLst>
          </p:cNvPr>
          <p:cNvSpPr txBox="1"/>
          <p:nvPr/>
        </p:nvSpPr>
        <p:spPr>
          <a:xfrm>
            <a:off x="5948128" y="6400907"/>
            <a:ext cx="61020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Brought to you by the State of North Dakota</a:t>
            </a:r>
          </a:p>
        </p:txBody>
      </p:sp>
    </p:spTree>
    <p:extLst>
      <p:ext uri="{BB962C8B-B14F-4D97-AF65-F5344CB8AC3E}">
        <p14:creationId xmlns:p14="http://schemas.microsoft.com/office/powerpoint/2010/main" val="1312131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2024-04-10T17:14:24Z</dcterms:created>
  <dcterms:modified xsi:type="dcterms:W3CDTF">2024-06-06T18:00:24Z</dcterms:modified>
</cp:coreProperties>
</file>